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5" r:id="rId1"/>
  </p:sldMasterIdLst>
  <p:notesMasterIdLst>
    <p:notesMasterId r:id="rId12"/>
  </p:notesMasterIdLst>
  <p:sldIdLst>
    <p:sldId id="256" r:id="rId2"/>
    <p:sldId id="257" r:id="rId3"/>
    <p:sldId id="260" r:id="rId4"/>
    <p:sldId id="261" r:id="rId5"/>
    <p:sldId id="262" r:id="rId6"/>
    <p:sldId id="263" r:id="rId7"/>
    <p:sldId id="264" r:id="rId8"/>
    <p:sldId id="265" r:id="rId9"/>
    <p:sldId id="266" r:id="rId10"/>
    <p:sldId id="267"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A4A3A4"/>
          </p15:clr>
        </p15:guide>
        <p15:guide id="2" orient="horz" pos="3053">
          <p15:clr>
            <a:srgbClr val="A4A3A4"/>
          </p15:clr>
        </p15:guide>
        <p15:guide id="3" orient="horz" pos="287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60B78E-BD38-4DD1-A1DD-62AC14054F8C}">
  <a:tblStyle styleId="{6960B78E-BD38-4DD1-A1DD-62AC14054F8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08"/>
    <p:restoredTop sz="94643"/>
  </p:normalViewPr>
  <p:slideViewPr>
    <p:cSldViewPr snapToGrid="0">
      <p:cViewPr varScale="1">
        <p:scale>
          <a:sx n="120" d="100"/>
          <a:sy n="120" d="100"/>
        </p:scale>
        <p:origin x="864" y="184"/>
      </p:cViewPr>
      <p:guideLst>
        <p:guide orient="horz"/>
        <p:guide orient="horz" pos="3053"/>
        <p:guide orient="horz" pos="2871"/>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442eb61d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442eb61d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42eb61d9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42eb61d9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442eb61d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442eb61d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442eb61d9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442eb61d9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442eb61d9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442eb61d9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bg>
      <p:bgPr>
        <a:solidFill>
          <a:srgbClr val="FFFFFF"/>
        </a:solidFill>
        <a:effectLst/>
      </p:bgPr>
    </p:bg>
    <p:spTree>
      <p:nvGrpSpPr>
        <p:cNvPr id="1" name="Shape 9"/>
        <p:cNvGrpSpPr/>
        <p:nvPr/>
      </p:nvGrpSpPr>
      <p:grpSpPr>
        <a:xfrm>
          <a:off x="0" y="0"/>
          <a:ext cx="0" cy="0"/>
          <a:chOff x="0" y="0"/>
          <a:chExt cx="0" cy="0"/>
        </a:xfrm>
      </p:grpSpPr>
      <p:sp>
        <p:nvSpPr>
          <p:cNvPr id="10" name="Google Shape;10;p2"/>
          <p:cNvSpPr/>
          <p:nvPr/>
        </p:nvSpPr>
        <p:spPr>
          <a:xfrm>
            <a:off x="676300" y="321200"/>
            <a:ext cx="4885500" cy="4431600"/>
          </a:xfrm>
          <a:prstGeom prst="rect">
            <a:avLst/>
          </a:prstGeom>
          <a:solidFill>
            <a:srgbClr val="81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1" name="Google Shape;11;p2"/>
          <p:cNvSpPr txBox="1">
            <a:spLocks noGrp="1"/>
          </p:cNvSpPr>
          <p:nvPr>
            <p:ph type="ctrTitle"/>
          </p:nvPr>
        </p:nvSpPr>
        <p:spPr>
          <a:xfrm>
            <a:off x="1610650" y="1856275"/>
            <a:ext cx="6157800" cy="875700"/>
          </a:xfrm>
          <a:prstGeom prst="rect">
            <a:avLst/>
          </a:prstGeom>
          <a:ln w="38100" cap="flat" cmpd="sng">
            <a:solidFill>
              <a:srgbClr val="535353"/>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600"/>
              <a:buNone/>
              <a:defRPr sz="3600" b="1"/>
            </a:lvl1pPr>
            <a:lvl2pPr lvl="1" algn="ctr" rtl="0">
              <a:spcBef>
                <a:spcPts val="0"/>
              </a:spcBef>
              <a:spcAft>
                <a:spcPts val="0"/>
              </a:spcAft>
              <a:buClr>
                <a:srgbClr val="434343"/>
              </a:buClr>
              <a:buSzPts val="6000"/>
              <a:buNone/>
              <a:defRPr sz="6000">
                <a:solidFill>
                  <a:srgbClr val="434343"/>
                </a:solidFill>
              </a:defRPr>
            </a:lvl2pPr>
            <a:lvl3pPr lvl="2" algn="ctr" rtl="0">
              <a:spcBef>
                <a:spcPts val="0"/>
              </a:spcBef>
              <a:spcAft>
                <a:spcPts val="0"/>
              </a:spcAft>
              <a:buClr>
                <a:srgbClr val="434343"/>
              </a:buClr>
              <a:buSzPts val="6000"/>
              <a:buNone/>
              <a:defRPr sz="6000">
                <a:solidFill>
                  <a:srgbClr val="434343"/>
                </a:solidFill>
              </a:defRPr>
            </a:lvl3pPr>
            <a:lvl4pPr lvl="3" algn="ctr" rtl="0">
              <a:spcBef>
                <a:spcPts val="0"/>
              </a:spcBef>
              <a:spcAft>
                <a:spcPts val="0"/>
              </a:spcAft>
              <a:buClr>
                <a:srgbClr val="434343"/>
              </a:buClr>
              <a:buSzPts val="6000"/>
              <a:buNone/>
              <a:defRPr sz="6000">
                <a:solidFill>
                  <a:srgbClr val="434343"/>
                </a:solidFill>
              </a:defRPr>
            </a:lvl4pPr>
            <a:lvl5pPr lvl="4" algn="ctr" rtl="0">
              <a:spcBef>
                <a:spcPts val="0"/>
              </a:spcBef>
              <a:spcAft>
                <a:spcPts val="0"/>
              </a:spcAft>
              <a:buClr>
                <a:srgbClr val="434343"/>
              </a:buClr>
              <a:buSzPts val="6000"/>
              <a:buNone/>
              <a:defRPr sz="6000">
                <a:solidFill>
                  <a:srgbClr val="434343"/>
                </a:solidFill>
              </a:defRPr>
            </a:lvl5pPr>
            <a:lvl6pPr lvl="5" algn="ctr" rtl="0">
              <a:spcBef>
                <a:spcPts val="0"/>
              </a:spcBef>
              <a:spcAft>
                <a:spcPts val="0"/>
              </a:spcAft>
              <a:buClr>
                <a:srgbClr val="434343"/>
              </a:buClr>
              <a:buSzPts val="6000"/>
              <a:buNone/>
              <a:defRPr sz="6000">
                <a:solidFill>
                  <a:srgbClr val="434343"/>
                </a:solidFill>
              </a:defRPr>
            </a:lvl6pPr>
            <a:lvl7pPr lvl="6" algn="ctr" rtl="0">
              <a:spcBef>
                <a:spcPts val="0"/>
              </a:spcBef>
              <a:spcAft>
                <a:spcPts val="0"/>
              </a:spcAft>
              <a:buClr>
                <a:srgbClr val="434343"/>
              </a:buClr>
              <a:buSzPts val="6000"/>
              <a:buNone/>
              <a:defRPr sz="6000">
                <a:solidFill>
                  <a:srgbClr val="434343"/>
                </a:solidFill>
              </a:defRPr>
            </a:lvl7pPr>
            <a:lvl8pPr lvl="7" algn="ctr" rtl="0">
              <a:spcBef>
                <a:spcPts val="0"/>
              </a:spcBef>
              <a:spcAft>
                <a:spcPts val="0"/>
              </a:spcAft>
              <a:buClr>
                <a:srgbClr val="434343"/>
              </a:buClr>
              <a:buSzPts val="6000"/>
              <a:buNone/>
              <a:defRPr sz="6000">
                <a:solidFill>
                  <a:srgbClr val="434343"/>
                </a:solidFill>
              </a:defRPr>
            </a:lvl8pPr>
            <a:lvl9pPr lvl="8" algn="ctr" rtl="0">
              <a:spcBef>
                <a:spcPts val="0"/>
              </a:spcBef>
              <a:spcAft>
                <a:spcPts val="0"/>
              </a:spcAft>
              <a:buClr>
                <a:srgbClr val="434343"/>
              </a:buClr>
              <a:buSzPts val="6000"/>
              <a:buNone/>
              <a:defRPr sz="6000">
                <a:solidFill>
                  <a:srgbClr val="434343"/>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Content" type="secHead">
  <p:cSld name="SECTION_HEADER">
    <p:bg>
      <p:bgPr>
        <a:solidFill>
          <a:srgbClr val="FFFFFF"/>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698275" y="189950"/>
            <a:ext cx="53112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a:endParaRPr/>
          </a:p>
        </p:txBody>
      </p:sp>
      <p:sp>
        <p:nvSpPr>
          <p:cNvPr id="14" name="Google Shape;14;p3"/>
          <p:cNvSpPr txBox="1">
            <a:spLocks noGrp="1"/>
          </p:cNvSpPr>
          <p:nvPr>
            <p:ph type="subTitle" idx="1"/>
          </p:nvPr>
        </p:nvSpPr>
        <p:spPr>
          <a:xfrm>
            <a:off x="4696224" y="1709442"/>
            <a:ext cx="3367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5" name="Google Shape;15;p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‹Nr.›</a:t>
            </a:fld>
            <a:endParaRPr/>
          </a:p>
        </p:txBody>
      </p:sp>
      <p:sp>
        <p:nvSpPr>
          <p:cNvPr id="16" name="Google Shape;16;p3"/>
          <p:cNvSpPr/>
          <p:nvPr/>
        </p:nvSpPr>
        <p:spPr>
          <a:xfrm>
            <a:off x="4572000" y="429350"/>
            <a:ext cx="2772000" cy="635700"/>
          </a:xfrm>
          <a:prstGeom prst="rect">
            <a:avLst/>
          </a:prstGeom>
          <a:noFill/>
          <a:ln w="3810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7" name="Google Shape;17;p3"/>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18" name="Google Shape;18;p3"/>
          <p:cNvSpPr txBox="1">
            <a:spLocks noGrp="1"/>
          </p:cNvSpPr>
          <p:nvPr>
            <p:ph type="subTitle" idx="3"/>
          </p:nvPr>
        </p:nvSpPr>
        <p:spPr>
          <a:xfrm>
            <a:off x="4696224" y="2836672"/>
            <a:ext cx="3367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9" name="Google Shape;19;p3"/>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20" name="Google Shape;20;p3"/>
          <p:cNvSpPr txBox="1">
            <a:spLocks noGrp="1"/>
          </p:cNvSpPr>
          <p:nvPr>
            <p:ph type="subTitle" idx="5"/>
          </p:nvPr>
        </p:nvSpPr>
        <p:spPr>
          <a:xfrm>
            <a:off x="4696224" y="3967490"/>
            <a:ext cx="3367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21" name="Google Shape;21;p3"/>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22" name="Google Shape;22;p3"/>
          <p:cNvSpPr/>
          <p:nvPr/>
        </p:nvSpPr>
        <p:spPr>
          <a:xfrm>
            <a:off x="0" y="0"/>
            <a:ext cx="2855700" cy="5143500"/>
          </a:xfrm>
          <a:prstGeom prst="rect">
            <a:avLst/>
          </a:prstGeom>
          <a:solidFill>
            <a:srgbClr val="81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3582225" y="1426175"/>
            <a:ext cx="838800" cy="819900"/>
          </a:xfrm>
          <a:prstGeom prst="rect">
            <a:avLst/>
          </a:prstGeom>
          <a:solidFill>
            <a:srgbClr val="81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3582225" y="2553400"/>
            <a:ext cx="838800" cy="819900"/>
          </a:xfrm>
          <a:prstGeom prst="rect">
            <a:avLst/>
          </a:prstGeom>
          <a:solidFill>
            <a:srgbClr val="81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3582225" y="3680625"/>
            <a:ext cx="838800" cy="819900"/>
          </a:xfrm>
          <a:prstGeom prst="rect">
            <a:avLst/>
          </a:prstGeom>
          <a:solidFill>
            <a:srgbClr val="81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txBox="1">
            <a:spLocks noGrp="1"/>
          </p:cNvSpPr>
          <p:nvPr>
            <p:ph type="title" idx="7" hasCustomPrompt="1"/>
          </p:nvPr>
        </p:nvSpPr>
        <p:spPr>
          <a:xfrm>
            <a:off x="3372225" y="1518275"/>
            <a:ext cx="1258800" cy="63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7" name="Google Shape;27;p3"/>
          <p:cNvSpPr txBox="1">
            <a:spLocks noGrp="1"/>
          </p:cNvSpPr>
          <p:nvPr>
            <p:ph type="title" idx="8" hasCustomPrompt="1"/>
          </p:nvPr>
        </p:nvSpPr>
        <p:spPr>
          <a:xfrm>
            <a:off x="3372225" y="2645500"/>
            <a:ext cx="1258800" cy="63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8" name="Google Shape;28;p3"/>
          <p:cNvSpPr txBox="1">
            <a:spLocks noGrp="1"/>
          </p:cNvSpPr>
          <p:nvPr>
            <p:ph type="title" idx="9" hasCustomPrompt="1"/>
          </p:nvPr>
        </p:nvSpPr>
        <p:spPr>
          <a:xfrm>
            <a:off x="3372225" y="3772725"/>
            <a:ext cx="1258800" cy="63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slide">
  <p:cSld name="CUSTOM">
    <p:bg>
      <p:bgPr>
        <a:solidFill>
          <a:srgbClr val="FFFFFF"/>
        </a:solidFill>
        <a:effectLst/>
      </p:bgPr>
    </p:bg>
    <p:spTree>
      <p:nvGrpSpPr>
        <p:cNvPr id="1" name="Shape 45"/>
        <p:cNvGrpSpPr/>
        <p:nvPr/>
      </p:nvGrpSpPr>
      <p:grpSpPr>
        <a:xfrm>
          <a:off x="0" y="0"/>
          <a:ext cx="0" cy="0"/>
          <a:chOff x="0" y="0"/>
          <a:chExt cx="0" cy="0"/>
        </a:xfrm>
      </p:grpSpPr>
      <p:sp>
        <p:nvSpPr>
          <p:cNvPr id="46" name="Google Shape;46;p7"/>
          <p:cNvSpPr/>
          <p:nvPr/>
        </p:nvSpPr>
        <p:spPr>
          <a:xfrm>
            <a:off x="1395500" y="892500"/>
            <a:ext cx="6189000" cy="2731800"/>
          </a:xfrm>
          <a:prstGeom prst="rect">
            <a:avLst/>
          </a:prstGeom>
          <a:solidFill>
            <a:srgbClr val="81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txBox="1">
            <a:spLocks noGrp="1"/>
          </p:cNvSpPr>
          <p:nvPr>
            <p:ph type="subTitle" idx="1"/>
          </p:nvPr>
        </p:nvSpPr>
        <p:spPr>
          <a:xfrm>
            <a:off x="1894475" y="1126950"/>
            <a:ext cx="5397600" cy="2100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rgbClr val="434343"/>
                </a:solidFill>
                <a:latin typeface="Ubuntu"/>
                <a:ea typeface="Ubuntu"/>
                <a:cs typeface="Ubuntu"/>
                <a:sym typeface="Ubuntu"/>
              </a:defRPr>
            </a:lvl1pPr>
            <a:lvl2pPr lvl="1" rtl="0">
              <a:spcBef>
                <a:spcPts val="0"/>
              </a:spcBef>
              <a:spcAft>
                <a:spcPts val="0"/>
              </a:spcAft>
              <a:buNone/>
              <a:defRPr b="1">
                <a:solidFill>
                  <a:srgbClr val="434343"/>
                </a:solidFill>
                <a:latin typeface="Arvo"/>
                <a:ea typeface="Arvo"/>
                <a:cs typeface="Arvo"/>
                <a:sym typeface="Arvo"/>
              </a:defRPr>
            </a:lvl2pPr>
            <a:lvl3pPr lvl="2" rtl="0">
              <a:spcBef>
                <a:spcPts val="0"/>
              </a:spcBef>
              <a:spcAft>
                <a:spcPts val="0"/>
              </a:spcAft>
              <a:buNone/>
              <a:defRPr b="1">
                <a:solidFill>
                  <a:srgbClr val="434343"/>
                </a:solidFill>
                <a:latin typeface="Arvo"/>
                <a:ea typeface="Arvo"/>
                <a:cs typeface="Arvo"/>
                <a:sym typeface="Arvo"/>
              </a:defRPr>
            </a:lvl3pPr>
            <a:lvl4pPr lvl="3" rtl="0">
              <a:spcBef>
                <a:spcPts val="0"/>
              </a:spcBef>
              <a:spcAft>
                <a:spcPts val="0"/>
              </a:spcAft>
              <a:buNone/>
              <a:defRPr b="1">
                <a:solidFill>
                  <a:srgbClr val="434343"/>
                </a:solidFill>
                <a:latin typeface="Arvo"/>
                <a:ea typeface="Arvo"/>
                <a:cs typeface="Arvo"/>
                <a:sym typeface="Arvo"/>
              </a:defRPr>
            </a:lvl4pPr>
            <a:lvl5pPr lvl="4" rtl="0">
              <a:spcBef>
                <a:spcPts val="0"/>
              </a:spcBef>
              <a:spcAft>
                <a:spcPts val="0"/>
              </a:spcAft>
              <a:buNone/>
              <a:defRPr b="1">
                <a:solidFill>
                  <a:srgbClr val="434343"/>
                </a:solidFill>
                <a:latin typeface="Arvo"/>
                <a:ea typeface="Arvo"/>
                <a:cs typeface="Arvo"/>
                <a:sym typeface="Arvo"/>
              </a:defRPr>
            </a:lvl5pPr>
            <a:lvl6pPr lvl="5" rtl="0">
              <a:spcBef>
                <a:spcPts val="0"/>
              </a:spcBef>
              <a:spcAft>
                <a:spcPts val="0"/>
              </a:spcAft>
              <a:buNone/>
              <a:defRPr b="1">
                <a:solidFill>
                  <a:srgbClr val="434343"/>
                </a:solidFill>
                <a:latin typeface="Arvo"/>
                <a:ea typeface="Arvo"/>
                <a:cs typeface="Arvo"/>
                <a:sym typeface="Arvo"/>
              </a:defRPr>
            </a:lvl6pPr>
            <a:lvl7pPr lvl="6" rtl="0">
              <a:spcBef>
                <a:spcPts val="0"/>
              </a:spcBef>
              <a:spcAft>
                <a:spcPts val="0"/>
              </a:spcAft>
              <a:buNone/>
              <a:defRPr b="1">
                <a:solidFill>
                  <a:srgbClr val="434343"/>
                </a:solidFill>
                <a:latin typeface="Arvo"/>
                <a:ea typeface="Arvo"/>
                <a:cs typeface="Arvo"/>
                <a:sym typeface="Arvo"/>
              </a:defRPr>
            </a:lvl7pPr>
            <a:lvl8pPr lvl="7" rtl="0">
              <a:spcBef>
                <a:spcPts val="0"/>
              </a:spcBef>
              <a:spcAft>
                <a:spcPts val="0"/>
              </a:spcAft>
              <a:buNone/>
              <a:defRPr b="1">
                <a:solidFill>
                  <a:srgbClr val="434343"/>
                </a:solidFill>
                <a:latin typeface="Arvo"/>
                <a:ea typeface="Arvo"/>
                <a:cs typeface="Arvo"/>
                <a:sym typeface="Arvo"/>
              </a:defRPr>
            </a:lvl8pPr>
            <a:lvl9pPr lvl="8" rtl="0">
              <a:spcBef>
                <a:spcPts val="0"/>
              </a:spcBef>
              <a:spcAft>
                <a:spcPts val="0"/>
              </a:spcAft>
              <a:buNone/>
              <a:defRPr b="1">
                <a:solidFill>
                  <a:srgbClr val="434343"/>
                </a:solidFill>
                <a:latin typeface="Arvo"/>
                <a:ea typeface="Arvo"/>
                <a:cs typeface="Arvo"/>
                <a:sym typeface="Arvo"/>
              </a:defRPr>
            </a:lvl9pPr>
          </a:lstStyle>
          <a:p>
            <a:endParaRPr/>
          </a:p>
        </p:txBody>
      </p:sp>
      <p:sp>
        <p:nvSpPr>
          <p:cNvPr id="48" name="Google Shape;48;p7"/>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‹Nr.›</a:t>
            </a:fld>
            <a:endParaRPr/>
          </a:p>
        </p:txBody>
      </p:sp>
      <p:sp>
        <p:nvSpPr>
          <p:cNvPr id="49" name="Google Shape;49;p7"/>
          <p:cNvSpPr txBox="1">
            <a:spLocks noGrp="1"/>
          </p:cNvSpPr>
          <p:nvPr>
            <p:ph type="subTitle" idx="2"/>
          </p:nvPr>
        </p:nvSpPr>
        <p:spPr>
          <a:xfrm>
            <a:off x="1894475" y="2977400"/>
            <a:ext cx="29208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mp; body slide" type="tx">
  <p:cSld name="TITLE_AND_BODY">
    <p:bg>
      <p:bgPr>
        <a:solidFill>
          <a:srgbClr val="FFFFFF"/>
        </a:solidFill>
        <a:effectLst/>
      </p:bgPr>
    </p:bg>
    <p:spTree>
      <p:nvGrpSpPr>
        <p:cNvPr id="1" name="Shape 50"/>
        <p:cNvGrpSpPr/>
        <p:nvPr/>
      </p:nvGrpSpPr>
      <p:grpSpPr>
        <a:xfrm>
          <a:off x="0" y="0"/>
          <a:ext cx="0" cy="0"/>
          <a:chOff x="0" y="0"/>
          <a:chExt cx="0" cy="0"/>
        </a:xfrm>
      </p:grpSpPr>
      <p:sp>
        <p:nvSpPr>
          <p:cNvPr id="51" name="Google Shape;51;p8"/>
          <p:cNvSpPr/>
          <p:nvPr/>
        </p:nvSpPr>
        <p:spPr>
          <a:xfrm>
            <a:off x="406950" y="352200"/>
            <a:ext cx="83301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8"/>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b="1"/>
            </a:lvl1pPr>
            <a:lvl2pPr lvl="1" algn="ctr" rtl="0">
              <a:spcBef>
                <a:spcPts val="0"/>
              </a:spcBef>
              <a:spcAft>
                <a:spcPts val="0"/>
              </a:spcAft>
              <a:buSzPts val="2400"/>
              <a:buFont typeface="Bodoni"/>
              <a:buNone/>
              <a:defRPr b="1">
                <a:latin typeface="Bodoni"/>
                <a:ea typeface="Bodoni"/>
                <a:cs typeface="Bodoni"/>
                <a:sym typeface="Bodoni"/>
              </a:defRPr>
            </a:lvl2pPr>
            <a:lvl3pPr lvl="2" algn="ctr" rtl="0">
              <a:spcBef>
                <a:spcPts val="0"/>
              </a:spcBef>
              <a:spcAft>
                <a:spcPts val="0"/>
              </a:spcAft>
              <a:buSzPts val="2400"/>
              <a:buFont typeface="Bodoni"/>
              <a:buNone/>
              <a:defRPr b="1">
                <a:latin typeface="Bodoni"/>
                <a:ea typeface="Bodoni"/>
                <a:cs typeface="Bodoni"/>
                <a:sym typeface="Bodoni"/>
              </a:defRPr>
            </a:lvl3pPr>
            <a:lvl4pPr lvl="3" algn="ctr" rtl="0">
              <a:spcBef>
                <a:spcPts val="0"/>
              </a:spcBef>
              <a:spcAft>
                <a:spcPts val="0"/>
              </a:spcAft>
              <a:buSzPts val="2400"/>
              <a:buFont typeface="Bodoni"/>
              <a:buNone/>
              <a:defRPr b="1">
                <a:latin typeface="Bodoni"/>
                <a:ea typeface="Bodoni"/>
                <a:cs typeface="Bodoni"/>
                <a:sym typeface="Bodoni"/>
              </a:defRPr>
            </a:lvl4pPr>
            <a:lvl5pPr lvl="4" algn="ctr" rtl="0">
              <a:spcBef>
                <a:spcPts val="0"/>
              </a:spcBef>
              <a:spcAft>
                <a:spcPts val="0"/>
              </a:spcAft>
              <a:buSzPts val="2400"/>
              <a:buFont typeface="Bodoni"/>
              <a:buNone/>
              <a:defRPr b="1">
                <a:latin typeface="Bodoni"/>
                <a:ea typeface="Bodoni"/>
                <a:cs typeface="Bodoni"/>
                <a:sym typeface="Bodoni"/>
              </a:defRPr>
            </a:lvl5pPr>
            <a:lvl6pPr lvl="5" algn="ctr" rtl="0">
              <a:spcBef>
                <a:spcPts val="0"/>
              </a:spcBef>
              <a:spcAft>
                <a:spcPts val="0"/>
              </a:spcAft>
              <a:buSzPts val="2400"/>
              <a:buFont typeface="Bodoni"/>
              <a:buNone/>
              <a:defRPr b="1">
                <a:latin typeface="Bodoni"/>
                <a:ea typeface="Bodoni"/>
                <a:cs typeface="Bodoni"/>
                <a:sym typeface="Bodoni"/>
              </a:defRPr>
            </a:lvl6pPr>
            <a:lvl7pPr lvl="6" algn="ctr" rtl="0">
              <a:spcBef>
                <a:spcPts val="0"/>
              </a:spcBef>
              <a:spcAft>
                <a:spcPts val="0"/>
              </a:spcAft>
              <a:buSzPts val="2400"/>
              <a:buFont typeface="Bodoni"/>
              <a:buNone/>
              <a:defRPr b="1">
                <a:latin typeface="Bodoni"/>
                <a:ea typeface="Bodoni"/>
                <a:cs typeface="Bodoni"/>
                <a:sym typeface="Bodoni"/>
              </a:defRPr>
            </a:lvl7pPr>
            <a:lvl8pPr lvl="7" algn="ctr" rtl="0">
              <a:spcBef>
                <a:spcPts val="0"/>
              </a:spcBef>
              <a:spcAft>
                <a:spcPts val="0"/>
              </a:spcAft>
              <a:buSzPts val="2400"/>
              <a:buFont typeface="Bodoni"/>
              <a:buNone/>
              <a:defRPr b="1">
                <a:latin typeface="Bodoni"/>
                <a:ea typeface="Bodoni"/>
                <a:cs typeface="Bodoni"/>
                <a:sym typeface="Bodoni"/>
              </a:defRPr>
            </a:lvl8pPr>
            <a:lvl9pPr lvl="8" algn="ctr" rtl="0">
              <a:spcBef>
                <a:spcPts val="0"/>
              </a:spcBef>
              <a:spcAft>
                <a:spcPts val="0"/>
              </a:spcAft>
              <a:buSzPts val="2400"/>
              <a:buFont typeface="Bodoni"/>
              <a:buNone/>
              <a:defRPr b="1">
                <a:latin typeface="Bodoni"/>
                <a:ea typeface="Bodoni"/>
                <a:cs typeface="Bodoni"/>
                <a:sym typeface="Bodoni"/>
              </a:defRPr>
            </a:lvl9pPr>
          </a:lstStyle>
          <a:p>
            <a:endParaRPr/>
          </a:p>
        </p:txBody>
      </p:sp>
      <p:sp>
        <p:nvSpPr>
          <p:cNvPr id="53" name="Google Shape;53;p8"/>
          <p:cNvSpPr txBox="1">
            <a:spLocks noGrp="1"/>
          </p:cNvSpPr>
          <p:nvPr>
            <p:ph type="body" idx="1"/>
          </p:nvPr>
        </p:nvSpPr>
        <p:spPr>
          <a:xfrm>
            <a:off x="1454050" y="1904925"/>
            <a:ext cx="5877000" cy="25020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sz="1400"/>
            </a:lvl2pPr>
            <a:lvl3pPr marL="1371600" lvl="2" indent="-311150" algn="ctr" rtl="0">
              <a:lnSpc>
                <a:spcPct val="100000"/>
              </a:lnSpc>
              <a:spcBef>
                <a:spcPts val="0"/>
              </a:spcBef>
              <a:spcAft>
                <a:spcPts val="0"/>
              </a:spcAft>
              <a:buSzPts val="1300"/>
              <a:buChar char="■"/>
              <a:defRPr sz="1300"/>
            </a:lvl3pPr>
            <a:lvl4pPr marL="1828800" lvl="3" indent="-311150" algn="ctr" rtl="0">
              <a:lnSpc>
                <a:spcPct val="100000"/>
              </a:lnSpc>
              <a:spcBef>
                <a:spcPts val="0"/>
              </a:spcBef>
              <a:spcAft>
                <a:spcPts val="0"/>
              </a:spcAft>
              <a:buSzPts val="1300"/>
              <a:buChar char="●"/>
              <a:defRPr sz="1300"/>
            </a:lvl4pPr>
            <a:lvl5pPr marL="2286000" lvl="4" indent="-304800" algn="ctr" rtl="0">
              <a:lnSpc>
                <a:spcPct val="100000"/>
              </a:lnSpc>
              <a:spcBef>
                <a:spcPts val="0"/>
              </a:spcBef>
              <a:spcAft>
                <a:spcPts val="0"/>
              </a:spcAft>
              <a:buSzPts val="1200"/>
              <a:buChar char="○"/>
              <a:defRPr sz="1200"/>
            </a:lvl5pPr>
            <a:lvl6pPr marL="2743200" lvl="5" indent="-304800" algn="ctr" rtl="0">
              <a:lnSpc>
                <a:spcPct val="100000"/>
              </a:lnSpc>
              <a:spcBef>
                <a:spcPts val="0"/>
              </a:spcBef>
              <a:spcAft>
                <a:spcPts val="0"/>
              </a:spcAft>
              <a:buSzPts val="1200"/>
              <a:buChar char="■"/>
              <a:defRPr sz="1200"/>
            </a:lvl6pPr>
            <a:lvl7pPr marL="3200400" lvl="6" indent="-298450" algn="ctr" rtl="0">
              <a:lnSpc>
                <a:spcPct val="100000"/>
              </a:lnSpc>
              <a:spcBef>
                <a:spcPts val="0"/>
              </a:spcBef>
              <a:spcAft>
                <a:spcPts val="0"/>
              </a:spcAft>
              <a:buSzPts val="1100"/>
              <a:buChar char="●"/>
              <a:defRPr sz="1100"/>
            </a:lvl7pPr>
            <a:lvl8pPr marL="3657600" lvl="7" indent="-298450" algn="ctr" rtl="0">
              <a:lnSpc>
                <a:spcPct val="100000"/>
              </a:lnSpc>
              <a:spcBef>
                <a:spcPts val="0"/>
              </a:spcBef>
              <a:spcAft>
                <a:spcPts val="0"/>
              </a:spcAft>
              <a:buSzPts val="1100"/>
              <a:buChar char="○"/>
              <a:defRPr sz="1100"/>
            </a:lvl8pPr>
            <a:lvl9pPr marL="4114800" lvl="8" indent="-292100" algn="ctr" rtl="0">
              <a:lnSpc>
                <a:spcPct val="100000"/>
              </a:lnSpc>
              <a:spcBef>
                <a:spcPts val="0"/>
              </a:spcBef>
              <a:spcAft>
                <a:spcPts val="0"/>
              </a:spcAft>
              <a:buSzPts val="1000"/>
              <a:buChar char="■"/>
              <a:defRPr sz="1000"/>
            </a:lvl9pPr>
          </a:lstStyle>
          <a:p>
            <a:endParaRPr/>
          </a:p>
        </p:txBody>
      </p:sp>
      <p:sp>
        <p:nvSpPr>
          <p:cNvPr id="54" name="Google Shape;54;p8"/>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‹Nr.›</a:t>
            </a:fld>
            <a:endParaRPr/>
          </a:p>
        </p:txBody>
      </p:sp>
      <p:cxnSp>
        <p:nvCxnSpPr>
          <p:cNvPr id="55" name="Google Shape;55;p8"/>
          <p:cNvCxnSpPr/>
          <p:nvPr/>
        </p:nvCxnSpPr>
        <p:spPr>
          <a:xfrm>
            <a:off x="4233900" y="1223600"/>
            <a:ext cx="676200" cy="0"/>
          </a:xfrm>
          <a:prstGeom prst="straightConnector1">
            <a:avLst/>
          </a:prstGeom>
          <a:noFill/>
          <a:ln w="76200"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subtitle">
  <p:cSld name="TITLE_AND_BODY_1">
    <p:bg>
      <p:bgPr>
        <a:solidFill>
          <a:srgbClr val="FFFFFF"/>
        </a:solid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4598900" y="773100"/>
            <a:ext cx="3888000" cy="120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63" name="Google Shape;63;p10"/>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‹Nr.›</a:t>
            </a:fld>
            <a:endParaRPr/>
          </a:p>
        </p:txBody>
      </p:sp>
      <p:sp>
        <p:nvSpPr>
          <p:cNvPr id="64" name="Google Shape;64;p10"/>
          <p:cNvSpPr/>
          <p:nvPr/>
        </p:nvSpPr>
        <p:spPr>
          <a:xfrm>
            <a:off x="0" y="0"/>
            <a:ext cx="4259700" cy="5143500"/>
          </a:xfrm>
          <a:prstGeom prst="snip2DiagRect">
            <a:avLst>
              <a:gd name="adj1" fmla="val 0"/>
              <a:gd name="adj2" fmla="val 50000"/>
            </a:avLst>
          </a:prstGeom>
          <a:solidFill>
            <a:srgbClr val="81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0"/>
          <p:cNvSpPr txBox="1">
            <a:spLocks noGrp="1"/>
          </p:cNvSpPr>
          <p:nvPr>
            <p:ph type="subTitle" idx="1"/>
          </p:nvPr>
        </p:nvSpPr>
        <p:spPr>
          <a:xfrm>
            <a:off x="4598900" y="2968204"/>
            <a:ext cx="29208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6" name="Google Shape;66;p10"/>
          <p:cNvCxnSpPr/>
          <p:nvPr/>
        </p:nvCxnSpPr>
        <p:spPr>
          <a:xfrm>
            <a:off x="4778200" y="2780625"/>
            <a:ext cx="676200" cy="0"/>
          </a:xfrm>
          <a:prstGeom prst="straightConnector1">
            <a:avLst/>
          </a:prstGeom>
          <a:noFill/>
          <a:ln w="76200" cap="flat" cmpd="sng">
            <a:solidFill>
              <a:schemeClr val="accent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amp; some text slide 2">
  <p:cSld name="BIG_NUMBER_2">
    <p:bg>
      <p:bgPr>
        <a:solidFill>
          <a:srgbClr val="FFFFFF"/>
        </a:solidFill>
        <a:effectLst/>
      </p:bgPr>
    </p:bg>
    <p:spTree>
      <p:nvGrpSpPr>
        <p:cNvPr id="1" name="Shape 122"/>
        <p:cNvGrpSpPr/>
        <p:nvPr/>
      </p:nvGrpSpPr>
      <p:grpSpPr>
        <a:xfrm>
          <a:off x="0" y="0"/>
          <a:ext cx="0" cy="0"/>
          <a:chOff x="0" y="0"/>
          <a:chExt cx="0" cy="0"/>
        </a:xfrm>
      </p:grpSpPr>
      <p:sp>
        <p:nvSpPr>
          <p:cNvPr id="123" name="Google Shape;123;p16"/>
          <p:cNvSpPr/>
          <p:nvPr/>
        </p:nvSpPr>
        <p:spPr>
          <a:xfrm>
            <a:off x="406950" y="352200"/>
            <a:ext cx="8330100" cy="4311000"/>
          </a:xfrm>
          <a:prstGeom prst="rect">
            <a:avLst/>
          </a:prstGeom>
          <a:solidFill>
            <a:srgbClr val="81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txBox="1">
            <a:spLocks noGrp="1"/>
          </p:cNvSpPr>
          <p:nvPr>
            <p:ph type="title" hasCustomPrompt="1"/>
          </p:nvPr>
        </p:nvSpPr>
        <p:spPr>
          <a:xfrm>
            <a:off x="742950" y="1238100"/>
            <a:ext cx="7729500" cy="196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5" name="Google Shape;125;p1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chemeClr val="lt2"/>
                </a:solidFill>
                <a:latin typeface="Arvo"/>
                <a:ea typeface="Arvo"/>
                <a:cs typeface="Arvo"/>
                <a:sym typeface="Arvo"/>
              </a:defRPr>
            </a:lvl1pPr>
            <a:lvl2pPr lvl="1" rtl="0">
              <a:buNone/>
              <a:defRPr sz="1200">
                <a:solidFill>
                  <a:schemeClr val="lt2"/>
                </a:solidFill>
                <a:latin typeface="Arvo"/>
                <a:ea typeface="Arvo"/>
                <a:cs typeface="Arvo"/>
                <a:sym typeface="Arvo"/>
              </a:defRPr>
            </a:lvl2pPr>
            <a:lvl3pPr lvl="2" rtl="0">
              <a:buNone/>
              <a:defRPr sz="1200">
                <a:solidFill>
                  <a:schemeClr val="lt2"/>
                </a:solidFill>
                <a:latin typeface="Arvo"/>
                <a:ea typeface="Arvo"/>
                <a:cs typeface="Arvo"/>
                <a:sym typeface="Arvo"/>
              </a:defRPr>
            </a:lvl3pPr>
            <a:lvl4pPr lvl="3" rtl="0">
              <a:buNone/>
              <a:defRPr sz="1200">
                <a:solidFill>
                  <a:schemeClr val="lt2"/>
                </a:solidFill>
                <a:latin typeface="Arvo"/>
                <a:ea typeface="Arvo"/>
                <a:cs typeface="Arvo"/>
                <a:sym typeface="Arvo"/>
              </a:defRPr>
            </a:lvl4pPr>
            <a:lvl5pPr lvl="4" rtl="0">
              <a:buNone/>
              <a:defRPr sz="1200">
                <a:solidFill>
                  <a:schemeClr val="lt2"/>
                </a:solidFill>
                <a:latin typeface="Arvo"/>
                <a:ea typeface="Arvo"/>
                <a:cs typeface="Arvo"/>
                <a:sym typeface="Arvo"/>
              </a:defRPr>
            </a:lvl5pPr>
            <a:lvl6pPr lvl="5" rtl="0">
              <a:buNone/>
              <a:defRPr sz="1200">
                <a:solidFill>
                  <a:schemeClr val="lt2"/>
                </a:solidFill>
                <a:latin typeface="Arvo"/>
                <a:ea typeface="Arvo"/>
                <a:cs typeface="Arvo"/>
                <a:sym typeface="Arvo"/>
              </a:defRPr>
            </a:lvl6pPr>
            <a:lvl7pPr lvl="6" rtl="0">
              <a:buNone/>
              <a:defRPr sz="1200">
                <a:solidFill>
                  <a:schemeClr val="lt2"/>
                </a:solidFill>
                <a:latin typeface="Arvo"/>
                <a:ea typeface="Arvo"/>
                <a:cs typeface="Arvo"/>
                <a:sym typeface="Arvo"/>
              </a:defRPr>
            </a:lvl7pPr>
            <a:lvl8pPr lvl="7" rtl="0">
              <a:buNone/>
              <a:defRPr sz="1200">
                <a:solidFill>
                  <a:schemeClr val="lt2"/>
                </a:solidFill>
                <a:latin typeface="Arvo"/>
                <a:ea typeface="Arvo"/>
                <a:cs typeface="Arvo"/>
                <a:sym typeface="Arvo"/>
              </a:defRPr>
            </a:lvl8pPr>
            <a:lvl9pPr lvl="8" rtl="0">
              <a:buNone/>
              <a:defRPr sz="1200">
                <a:solidFill>
                  <a:schemeClr val="lt2"/>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‹Nr.›</a:t>
            </a:fld>
            <a:endParaRPr/>
          </a:p>
        </p:txBody>
      </p:sp>
      <p:sp>
        <p:nvSpPr>
          <p:cNvPr id="126" name="Google Shape;126;p16"/>
          <p:cNvSpPr txBox="1">
            <a:spLocks noGrp="1"/>
          </p:cNvSpPr>
          <p:nvPr>
            <p:ph type="subTitle" idx="1"/>
          </p:nvPr>
        </p:nvSpPr>
        <p:spPr>
          <a:xfrm>
            <a:off x="2433300" y="3015325"/>
            <a:ext cx="42774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sz="1400">
                <a:solidFill>
                  <a:srgbClr val="FFFFFF"/>
                </a:solidFill>
              </a:defRPr>
            </a:lvl3pPr>
            <a:lvl4pPr lvl="3" algn="ctr" rtl="0">
              <a:lnSpc>
                <a:spcPct val="100000"/>
              </a:lnSpc>
              <a:spcBef>
                <a:spcPts val="0"/>
              </a:spcBef>
              <a:spcAft>
                <a:spcPts val="0"/>
              </a:spcAft>
              <a:buClr>
                <a:srgbClr val="FFFFFF"/>
              </a:buClr>
              <a:buSzPts val="1400"/>
              <a:buNone/>
              <a:defRPr sz="1400">
                <a:solidFill>
                  <a:srgbClr val="FFFFFF"/>
                </a:solidFill>
              </a:defRPr>
            </a:lvl4pPr>
            <a:lvl5pPr lvl="4" algn="ctr" rtl="0">
              <a:lnSpc>
                <a:spcPct val="100000"/>
              </a:lnSpc>
              <a:spcBef>
                <a:spcPts val="0"/>
              </a:spcBef>
              <a:spcAft>
                <a:spcPts val="0"/>
              </a:spcAft>
              <a:buClr>
                <a:srgbClr val="FFFFFF"/>
              </a:buClr>
              <a:buSzPts val="1400"/>
              <a:buNone/>
              <a:defRPr sz="1400">
                <a:solidFill>
                  <a:srgbClr val="FFFFFF"/>
                </a:solidFill>
              </a:defRPr>
            </a:lvl5pPr>
            <a:lvl6pPr lvl="5" algn="ctr" rtl="0">
              <a:lnSpc>
                <a:spcPct val="100000"/>
              </a:lnSpc>
              <a:spcBef>
                <a:spcPts val="0"/>
              </a:spcBef>
              <a:spcAft>
                <a:spcPts val="0"/>
              </a:spcAft>
              <a:buClr>
                <a:srgbClr val="FFFFFF"/>
              </a:buClr>
              <a:buSzPts val="1400"/>
              <a:buNone/>
              <a:defRPr sz="1400">
                <a:solidFill>
                  <a:srgbClr val="FFFFFF"/>
                </a:solidFill>
              </a:defRPr>
            </a:lvl6pPr>
            <a:lvl7pPr lvl="6" algn="ctr" rtl="0">
              <a:lnSpc>
                <a:spcPct val="100000"/>
              </a:lnSpc>
              <a:spcBef>
                <a:spcPts val="0"/>
              </a:spcBef>
              <a:spcAft>
                <a:spcPts val="0"/>
              </a:spcAft>
              <a:buClr>
                <a:srgbClr val="FFFFFF"/>
              </a:buClr>
              <a:buSzPts val="1400"/>
              <a:buNone/>
              <a:defRPr sz="1400">
                <a:solidFill>
                  <a:srgbClr val="FFFFFF"/>
                </a:solidFill>
              </a:defRPr>
            </a:lvl7pPr>
            <a:lvl8pPr lvl="7" algn="ctr" rtl="0">
              <a:lnSpc>
                <a:spcPct val="100000"/>
              </a:lnSpc>
              <a:spcBef>
                <a:spcPts val="0"/>
              </a:spcBef>
              <a:spcAft>
                <a:spcPts val="0"/>
              </a:spcAft>
              <a:buClr>
                <a:srgbClr val="FFFFFF"/>
              </a:buClr>
              <a:buSzPts val="1400"/>
              <a:buNone/>
              <a:defRPr sz="1400">
                <a:solidFill>
                  <a:srgbClr val="FFFFFF"/>
                </a:solidFill>
              </a:defRPr>
            </a:lvl8pPr>
            <a:lvl9pPr lvl="8" algn="ctr" rtl="0">
              <a:lnSpc>
                <a:spcPct val="100000"/>
              </a:lnSpc>
              <a:spcBef>
                <a:spcPts val="0"/>
              </a:spcBef>
              <a:spcAft>
                <a:spcPts val="0"/>
              </a:spcAft>
              <a:buClr>
                <a:srgbClr val="FFFFFF"/>
              </a:buClr>
              <a:buSzPts val="1400"/>
              <a:buNone/>
              <a:defRPr sz="1400">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13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White frame">
  <p:cSld name="BLANK_1_1">
    <p:bg>
      <p:bgPr>
        <a:solidFill>
          <a:srgbClr val="FFFFFF"/>
        </a:solidFill>
        <a:effectLst/>
      </p:bgPr>
    </p:bg>
    <p:spTree>
      <p:nvGrpSpPr>
        <p:cNvPr id="1" name="Shape 137"/>
        <p:cNvGrpSpPr/>
        <p:nvPr/>
      </p:nvGrpSpPr>
      <p:grpSpPr>
        <a:xfrm>
          <a:off x="0" y="0"/>
          <a:ext cx="0" cy="0"/>
          <a:chOff x="0" y="0"/>
          <a:chExt cx="0" cy="0"/>
        </a:xfrm>
      </p:grpSpPr>
      <p:sp>
        <p:nvSpPr>
          <p:cNvPr id="138" name="Google Shape;138;p19"/>
          <p:cNvSpPr/>
          <p:nvPr/>
        </p:nvSpPr>
        <p:spPr>
          <a:xfrm>
            <a:off x="406950" y="416250"/>
            <a:ext cx="8330100" cy="4311000"/>
          </a:xfrm>
          <a:prstGeom prst="rect">
            <a:avLst/>
          </a:prstGeom>
          <a:solidFill>
            <a:srgbClr val="81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Ubuntu"/>
              <a:buNone/>
              <a:defRPr sz="2400" b="1">
                <a:solidFill>
                  <a:schemeClr val="dk1"/>
                </a:solidFill>
                <a:latin typeface="Ubuntu"/>
                <a:ea typeface="Ubuntu"/>
                <a:cs typeface="Ubuntu"/>
                <a:sym typeface="Ubuntu"/>
              </a:defRPr>
            </a:lvl1pPr>
            <a:lvl2pPr lvl="1"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2pPr>
            <a:lvl3pPr lvl="2"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3pPr>
            <a:lvl4pPr lvl="3"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4pPr>
            <a:lvl5pPr lvl="4"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5pPr>
            <a:lvl6pPr lvl="5"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6pPr>
            <a:lvl7pPr lvl="6"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7pPr>
            <a:lvl8pPr lvl="7"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8pPr>
            <a:lvl9pPr lvl="8"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Font typeface="Ubuntu Light"/>
              <a:buChar char="●"/>
              <a:defRPr>
                <a:solidFill>
                  <a:schemeClr val="lt2"/>
                </a:solidFill>
                <a:latin typeface="Ubuntu Light"/>
                <a:ea typeface="Ubuntu Light"/>
                <a:cs typeface="Ubuntu Light"/>
                <a:sym typeface="Ubuntu Light"/>
              </a:defRPr>
            </a:lvl1pPr>
            <a:lvl2pPr marL="914400" lvl="1" indent="-317500" rtl="0">
              <a:lnSpc>
                <a:spcPct val="100000"/>
              </a:lnSpc>
              <a:spcBef>
                <a:spcPts val="0"/>
              </a:spcBef>
              <a:spcAft>
                <a:spcPts val="0"/>
              </a:spcAft>
              <a:buClr>
                <a:schemeClr val="lt2"/>
              </a:buClr>
              <a:buSzPts val="1400"/>
              <a:buFont typeface="Ubuntu Light"/>
              <a:buChar char="○"/>
              <a:defRPr>
                <a:solidFill>
                  <a:schemeClr val="lt2"/>
                </a:solidFill>
                <a:latin typeface="Ubuntu Light"/>
                <a:ea typeface="Ubuntu Light"/>
                <a:cs typeface="Ubuntu Light"/>
                <a:sym typeface="Ubuntu Light"/>
              </a:defRPr>
            </a:lvl2pPr>
            <a:lvl3pPr marL="1371600" lvl="2" indent="-311150" rtl="0">
              <a:lnSpc>
                <a:spcPct val="100000"/>
              </a:lnSpc>
              <a:spcBef>
                <a:spcPts val="0"/>
              </a:spcBef>
              <a:spcAft>
                <a:spcPts val="0"/>
              </a:spcAft>
              <a:buClr>
                <a:schemeClr val="lt2"/>
              </a:buClr>
              <a:buSzPts val="1300"/>
              <a:buFont typeface="Ubuntu Light"/>
              <a:buChar char="■"/>
              <a:defRPr sz="1300">
                <a:solidFill>
                  <a:schemeClr val="lt2"/>
                </a:solidFill>
                <a:latin typeface="Ubuntu Light"/>
                <a:ea typeface="Ubuntu Light"/>
                <a:cs typeface="Ubuntu Light"/>
                <a:sym typeface="Ubuntu Light"/>
              </a:defRPr>
            </a:lvl3pPr>
            <a:lvl4pPr marL="1828800" lvl="3" indent="-311150" rtl="0">
              <a:lnSpc>
                <a:spcPct val="100000"/>
              </a:lnSpc>
              <a:spcBef>
                <a:spcPts val="0"/>
              </a:spcBef>
              <a:spcAft>
                <a:spcPts val="0"/>
              </a:spcAft>
              <a:buClr>
                <a:schemeClr val="lt2"/>
              </a:buClr>
              <a:buSzPts val="1300"/>
              <a:buFont typeface="Ubuntu Light"/>
              <a:buChar char="●"/>
              <a:defRPr sz="1300">
                <a:solidFill>
                  <a:schemeClr val="lt2"/>
                </a:solidFill>
                <a:latin typeface="Ubuntu Light"/>
                <a:ea typeface="Ubuntu Light"/>
                <a:cs typeface="Ubuntu Light"/>
                <a:sym typeface="Ubuntu Light"/>
              </a:defRPr>
            </a:lvl4pPr>
            <a:lvl5pPr marL="2286000" lvl="4" indent="-304800" rtl="0">
              <a:lnSpc>
                <a:spcPct val="100000"/>
              </a:lnSpc>
              <a:spcBef>
                <a:spcPts val="0"/>
              </a:spcBef>
              <a:spcAft>
                <a:spcPts val="0"/>
              </a:spcAft>
              <a:buClr>
                <a:schemeClr val="lt2"/>
              </a:buClr>
              <a:buSzPts val="1200"/>
              <a:buFont typeface="Ubuntu Light"/>
              <a:buChar char="○"/>
              <a:defRPr sz="1200">
                <a:solidFill>
                  <a:schemeClr val="lt2"/>
                </a:solidFill>
                <a:latin typeface="Ubuntu Light"/>
                <a:ea typeface="Ubuntu Light"/>
                <a:cs typeface="Ubuntu Light"/>
                <a:sym typeface="Ubuntu Light"/>
              </a:defRPr>
            </a:lvl5pPr>
            <a:lvl6pPr marL="2743200" lvl="5" indent="-304800" rtl="0">
              <a:lnSpc>
                <a:spcPct val="100000"/>
              </a:lnSpc>
              <a:spcBef>
                <a:spcPts val="0"/>
              </a:spcBef>
              <a:spcAft>
                <a:spcPts val="0"/>
              </a:spcAft>
              <a:buClr>
                <a:schemeClr val="lt2"/>
              </a:buClr>
              <a:buSzPts val="1200"/>
              <a:buFont typeface="Ubuntu Light"/>
              <a:buChar char="■"/>
              <a:defRPr sz="1200">
                <a:solidFill>
                  <a:schemeClr val="lt2"/>
                </a:solidFill>
                <a:latin typeface="Ubuntu Light"/>
                <a:ea typeface="Ubuntu Light"/>
                <a:cs typeface="Ubuntu Light"/>
                <a:sym typeface="Ubuntu Light"/>
              </a:defRPr>
            </a:lvl6pPr>
            <a:lvl7pPr marL="3200400" lvl="6" indent="-298450" rtl="0">
              <a:lnSpc>
                <a:spcPct val="100000"/>
              </a:lnSpc>
              <a:spcBef>
                <a:spcPts val="0"/>
              </a:spcBef>
              <a:spcAft>
                <a:spcPts val="0"/>
              </a:spcAft>
              <a:buClr>
                <a:schemeClr val="lt2"/>
              </a:buClr>
              <a:buSzPts val="1100"/>
              <a:buFont typeface="Ubuntu Light"/>
              <a:buChar char="●"/>
              <a:defRPr sz="1100">
                <a:solidFill>
                  <a:schemeClr val="lt2"/>
                </a:solidFill>
                <a:latin typeface="Ubuntu Light"/>
                <a:ea typeface="Ubuntu Light"/>
                <a:cs typeface="Ubuntu Light"/>
                <a:sym typeface="Ubuntu Light"/>
              </a:defRPr>
            </a:lvl7pPr>
            <a:lvl8pPr marL="3657600" lvl="7" indent="-298450" rtl="0">
              <a:lnSpc>
                <a:spcPct val="100000"/>
              </a:lnSpc>
              <a:spcBef>
                <a:spcPts val="0"/>
              </a:spcBef>
              <a:spcAft>
                <a:spcPts val="0"/>
              </a:spcAft>
              <a:buClr>
                <a:schemeClr val="lt2"/>
              </a:buClr>
              <a:buSzPts val="1100"/>
              <a:buFont typeface="Ubuntu Light"/>
              <a:buChar char="○"/>
              <a:defRPr sz="1100">
                <a:solidFill>
                  <a:schemeClr val="lt2"/>
                </a:solidFill>
                <a:latin typeface="Ubuntu Light"/>
                <a:ea typeface="Ubuntu Light"/>
                <a:cs typeface="Ubuntu Light"/>
                <a:sym typeface="Ubuntu Light"/>
              </a:defRPr>
            </a:lvl8pPr>
            <a:lvl9pPr marL="4114800" lvl="8" indent="-292100" rtl="0">
              <a:lnSpc>
                <a:spcPct val="100000"/>
              </a:lnSpc>
              <a:spcBef>
                <a:spcPts val="0"/>
              </a:spcBef>
              <a:spcAft>
                <a:spcPts val="0"/>
              </a:spcAft>
              <a:buClr>
                <a:schemeClr val="lt2"/>
              </a:buClr>
              <a:buSzPts val="1000"/>
              <a:buFont typeface="Ubuntu Light"/>
              <a:buChar char="■"/>
              <a:defRPr sz="1000">
                <a:solidFill>
                  <a:schemeClr val="lt2"/>
                </a:solidFill>
                <a:latin typeface="Ubuntu Light"/>
                <a:ea typeface="Ubuntu Light"/>
                <a:cs typeface="Ubuntu Light"/>
                <a:sym typeface="Ubuntu Light"/>
              </a:defRPr>
            </a:lvl9pPr>
          </a:lstStyle>
          <a:p>
            <a:endParaRPr/>
          </a:p>
        </p:txBody>
      </p:sp>
      <p:sp>
        <p:nvSpPr>
          <p:cNvPr id="8" name="Google Shape;8;p1"/>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solidFill>
                  <a:schemeClr val="dk2"/>
                </a:solidFill>
                <a:latin typeface="Arvo"/>
                <a:ea typeface="Arvo"/>
                <a:cs typeface="Arvo"/>
                <a:sym typeface="Arvo"/>
              </a:defRPr>
            </a:lvl1pPr>
            <a:lvl2pPr lvl="1" rtl="0">
              <a:buNone/>
              <a:defRPr sz="1200">
                <a:solidFill>
                  <a:schemeClr val="dk2"/>
                </a:solidFill>
                <a:latin typeface="Arvo"/>
                <a:ea typeface="Arvo"/>
                <a:cs typeface="Arvo"/>
                <a:sym typeface="Arvo"/>
              </a:defRPr>
            </a:lvl2pPr>
            <a:lvl3pPr lvl="2" rtl="0">
              <a:buNone/>
              <a:defRPr sz="1200">
                <a:solidFill>
                  <a:schemeClr val="dk2"/>
                </a:solidFill>
                <a:latin typeface="Arvo"/>
                <a:ea typeface="Arvo"/>
                <a:cs typeface="Arvo"/>
                <a:sym typeface="Arvo"/>
              </a:defRPr>
            </a:lvl3pPr>
            <a:lvl4pPr lvl="3" rtl="0">
              <a:buNone/>
              <a:defRPr sz="1200">
                <a:solidFill>
                  <a:schemeClr val="dk2"/>
                </a:solidFill>
                <a:latin typeface="Arvo"/>
                <a:ea typeface="Arvo"/>
                <a:cs typeface="Arvo"/>
                <a:sym typeface="Arvo"/>
              </a:defRPr>
            </a:lvl4pPr>
            <a:lvl5pPr lvl="4" rtl="0">
              <a:buNone/>
              <a:defRPr sz="1200">
                <a:solidFill>
                  <a:schemeClr val="dk2"/>
                </a:solidFill>
                <a:latin typeface="Arvo"/>
                <a:ea typeface="Arvo"/>
                <a:cs typeface="Arvo"/>
                <a:sym typeface="Arvo"/>
              </a:defRPr>
            </a:lvl5pPr>
            <a:lvl6pPr lvl="5" rtl="0">
              <a:buNone/>
              <a:defRPr sz="1200">
                <a:solidFill>
                  <a:schemeClr val="dk2"/>
                </a:solidFill>
                <a:latin typeface="Arvo"/>
                <a:ea typeface="Arvo"/>
                <a:cs typeface="Arvo"/>
                <a:sym typeface="Arvo"/>
              </a:defRPr>
            </a:lvl6pPr>
            <a:lvl7pPr lvl="6" rtl="0">
              <a:buNone/>
              <a:defRPr sz="1200">
                <a:solidFill>
                  <a:schemeClr val="dk2"/>
                </a:solidFill>
                <a:latin typeface="Arvo"/>
                <a:ea typeface="Arvo"/>
                <a:cs typeface="Arvo"/>
                <a:sym typeface="Arvo"/>
              </a:defRPr>
            </a:lvl7pPr>
            <a:lvl8pPr lvl="7" rtl="0">
              <a:buNone/>
              <a:defRPr sz="1200">
                <a:solidFill>
                  <a:schemeClr val="dk2"/>
                </a:solidFill>
                <a:latin typeface="Arvo"/>
                <a:ea typeface="Arvo"/>
                <a:cs typeface="Arvo"/>
                <a:sym typeface="Arvo"/>
              </a:defRPr>
            </a:lvl8pPr>
            <a:lvl9pPr lvl="8" rtl="0">
              <a:buNone/>
              <a:defRPr sz="1200">
                <a:solidFill>
                  <a:schemeClr val="dk2"/>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6" r:id="rId5"/>
    <p:sldLayoutId id="2147483662" r:id="rId6"/>
    <p:sldLayoutId id="2147483664" r:id="rId7"/>
    <p:sldLayoutId id="214748366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0"/>
          <p:cNvSpPr txBox="1">
            <a:spLocks noGrp="1"/>
          </p:cNvSpPr>
          <p:nvPr>
            <p:ph type="ctrTitle"/>
          </p:nvPr>
        </p:nvSpPr>
        <p:spPr>
          <a:xfrm>
            <a:off x="1610650" y="1856275"/>
            <a:ext cx="6157800" cy="875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sv-SE" dirty="0" err="1" smtClean="0"/>
              <a:t>Battle</a:t>
            </a:r>
            <a:r>
              <a:rPr lang="sv-SE" dirty="0" smtClean="0"/>
              <a:t> </a:t>
            </a:r>
            <a:r>
              <a:rPr lang="sv-SE" dirty="0" err="1" smtClean="0"/>
              <a:t>of</a:t>
            </a:r>
            <a:r>
              <a:rPr lang="sv-SE" dirty="0" smtClean="0"/>
              <a:t> the </a:t>
            </a:r>
            <a:r>
              <a:rPr lang="sv-SE" dirty="0" err="1" smtClean="0"/>
              <a:t>neighborhoods</a:t>
            </a:r>
            <a:endParaRPr i="1" dirty="0">
              <a:solidFill>
                <a:srgbClr val="434343"/>
              </a:solidFill>
            </a:endParaRPr>
          </a:p>
        </p:txBody>
      </p:sp>
      <p:sp>
        <p:nvSpPr>
          <p:cNvPr id="190" name="Google Shape;190;p30"/>
          <p:cNvSpPr txBox="1"/>
          <p:nvPr/>
        </p:nvSpPr>
        <p:spPr>
          <a:xfrm>
            <a:off x="1610650" y="1220000"/>
            <a:ext cx="4004400" cy="658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sv-SE" sz="1800" dirty="0" err="1" smtClean="0">
                <a:solidFill>
                  <a:srgbClr val="434343"/>
                </a:solidFill>
                <a:latin typeface="Ubuntu Light"/>
                <a:ea typeface="Ubuntu Light"/>
                <a:cs typeface="Ubuntu Light"/>
                <a:sym typeface="Ubuntu Light"/>
              </a:rPr>
              <a:t>Where</a:t>
            </a:r>
            <a:r>
              <a:rPr lang="sv-SE" sz="1800" dirty="0" smtClean="0">
                <a:solidFill>
                  <a:srgbClr val="434343"/>
                </a:solidFill>
                <a:latin typeface="Ubuntu Light"/>
                <a:ea typeface="Ubuntu Light"/>
                <a:cs typeface="Ubuntu Light"/>
                <a:sym typeface="Ubuntu Light"/>
              </a:rPr>
              <a:t> is my Pizza Place??</a:t>
            </a:r>
            <a:endParaRPr sz="1800" dirty="0">
              <a:solidFill>
                <a:srgbClr val="434343"/>
              </a:solidFill>
              <a:latin typeface="Ubuntu Light"/>
              <a:ea typeface="Ubuntu Light"/>
              <a:cs typeface="Ubuntu Light"/>
              <a:sym typeface="Ubuntu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dirty="0" err="1" smtClean="0"/>
              <a:t>Results</a:t>
            </a:r>
            <a:endParaRPr lang="sv-SE" dirty="0"/>
          </a:p>
        </p:txBody>
      </p:sp>
      <p:sp>
        <p:nvSpPr>
          <p:cNvPr id="3" name="Platshållare för text 2"/>
          <p:cNvSpPr>
            <a:spLocks noGrp="1"/>
          </p:cNvSpPr>
          <p:nvPr>
            <p:ph type="body" idx="1"/>
          </p:nvPr>
        </p:nvSpPr>
        <p:spPr>
          <a:xfrm>
            <a:off x="1633500" y="1532786"/>
            <a:ext cx="5877000" cy="2502000"/>
          </a:xfrm>
        </p:spPr>
        <p:txBody>
          <a:bodyPr/>
          <a:lstStyle/>
          <a:p>
            <a:pPr marL="139700" indent="0">
              <a:buNone/>
            </a:pPr>
            <a:r>
              <a:rPr lang="en-US" dirty="0">
                <a:solidFill>
                  <a:schemeClr val="tx1"/>
                </a:solidFill>
              </a:rPr>
              <a:t>By looking at this we would choose to look </a:t>
            </a:r>
            <a:r>
              <a:rPr lang="en-US" dirty="0" err="1">
                <a:solidFill>
                  <a:schemeClr val="tx1"/>
                </a:solidFill>
              </a:rPr>
              <a:t>furher</a:t>
            </a:r>
            <a:r>
              <a:rPr lang="en-US" dirty="0">
                <a:solidFill>
                  <a:schemeClr val="tx1"/>
                </a:solidFill>
              </a:rPr>
              <a:t> into the red and orange markers close to the city </a:t>
            </a:r>
            <a:r>
              <a:rPr lang="en-US" dirty="0" err="1">
                <a:solidFill>
                  <a:schemeClr val="tx1"/>
                </a:solidFill>
              </a:rPr>
              <a:t>centre</a:t>
            </a:r>
            <a:r>
              <a:rPr lang="en-US" dirty="0">
                <a:solidFill>
                  <a:schemeClr val="tx1"/>
                </a:solidFill>
              </a:rPr>
              <a:t>. </a:t>
            </a:r>
            <a:endParaRPr lang="en-US" dirty="0" smtClean="0">
              <a:solidFill>
                <a:schemeClr val="tx1"/>
              </a:solidFill>
            </a:endParaRPr>
          </a:p>
          <a:p>
            <a:pPr marL="139700" indent="0">
              <a:buNone/>
            </a:pPr>
            <a:endParaRPr lang="sv-SE" dirty="0">
              <a:solidFill>
                <a:schemeClr val="tx1"/>
              </a:solidFill>
            </a:endParaRPr>
          </a:p>
          <a:p>
            <a:pPr marL="139700" indent="0">
              <a:buNone/>
            </a:pPr>
            <a:r>
              <a:rPr lang="en-US" dirty="0" err="1">
                <a:solidFill>
                  <a:schemeClr val="tx1"/>
                </a:solidFill>
              </a:rPr>
              <a:t>Långholmen</a:t>
            </a:r>
            <a:r>
              <a:rPr lang="en-US" dirty="0">
                <a:solidFill>
                  <a:schemeClr val="tx1"/>
                </a:solidFill>
              </a:rPr>
              <a:t> and </a:t>
            </a:r>
            <a:r>
              <a:rPr lang="en-US" dirty="0" err="1">
                <a:solidFill>
                  <a:schemeClr val="tx1"/>
                </a:solidFill>
              </a:rPr>
              <a:t>Djurgården</a:t>
            </a:r>
            <a:r>
              <a:rPr lang="en-US" dirty="0">
                <a:solidFill>
                  <a:schemeClr val="tx1"/>
                </a:solidFill>
              </a:rPr>
              <a:t> is our best options based on this analysis. Since I live in Stockholm </a:t>
            </a:r>
            <a:r>
              <a:rPr lang="en-US" dirty="0" err="1">
                <a:solidFill>
                  <a:schemeClr val="tx1"/>
                </a:solidFill>
              </a:rPr>
              <a:t>i</a:t>
            </a:r>
            <a:r>
              <a:rPr lang="en-US" dirty="0">
                <a:solidFill>
                  <a:schemeClr val="tx1"/>
                </a:solidFill>
              </a:rPr>
              <a:t> know that there isn't many people living on </a:t>
            </a:r>
            <a:r>
              <a:rPr lang="en-US" dirty="0" err="1">
                <a:solidFill>
                  <a:schemeClr val="tx1"/>
                </a:solidFill>
              </a:rPr>
              <a:t>Djurgården</a:t>
            </a:r>
            <a:r>
              <a:rPr lang="en-US" dirty="0">
                <a:solidFill>
                  <a:schemeClr val="tx1"/>
                </a:solidFill>
              </a:rPr>
              <a:t> or </a:t>
            </a:r>
            <a:r>
              <a:rPr lang="en-US" dirty="0" err="1">
                <a:solidFill>
                  <a:schemeClr val="tx1"/>
                </a:solidFill>
              </a:rPr>
              <a:t>Långholmen</a:t>
            </a:r>
            <a:r>
              <a:rPr lang="en-US" dirty="0">
                <a:solidFill>
                  <a:schemeClr val="tx1"/>
                </a:solidFill>
              </a:rPr>
              <a:t> and I wood rather choose another location based on the map above</a:t>
            </a:r>
            <a:r>
              <a:rPr lang="en-US" dirty="0" smtClean="0">
                <a:solidFill>
                  <a:schemeClr val="tx1"/>
                </a:solidFill>
              </a:rPr>
              <a:t>.</a:t>
            </a:r>
          </a:p>
          <a:p>
            <a:pPr marL="139700" indent="0">
              <a:buNone/>
            </a:pPr>
            <a:endParaRPr lang="sv-SE" dirty="0">
              <a:solidFill>
                <a:schemeClr val="tx1"/>
              </a:solidFill>
            </a:endParaRPr>
          </a:p>
          <a:p>
            <a:pPr marL="139700" indent="0">
              <a:buNone/>
            </a:pPr>
            <a:r>
              <a:rPr lang="en-US" dirty="0" err="1">
                <a:solidFill>
                  <a:schemeClr val="tx1"/>
                </a:solidFill>
              </a:rPr>
              <a:t>Stadshagen</a:t>
            </a:r>
            <a:r>
              <a:rPr lang="en-US" dirty="0">
                <a:solidFill>
                  <a:schemeClr val="tx1"/>
                </a:solidFill>
              </a:rPr>
              <a:t> or </a:t>
            </a:r>
            <a:r>
              <a:rPr lang="en-US" dirty="0" err="1">
                <a:solidFill>
                  <a:schemeClr val="tx1"/>
                </a:solidFill>
              </a:rPr>
              <a:t>Johanneshov</a:t>
            </a:r>
            <a:r>
              <a:rPr lang="en-US" dirty="0">
                <a:solidFill>
                  <a:schemeClr val="tx1"/>
                </a:solidFill>
              </a:rPr>
              <a:t> would be great alternatives with lots of people living nearby but not many restaurants or pizza places. Therefore the next step in this analysis is to add the population density or maybe where people are moving.</a:t>
            </a:r>
            <a:endParaRPr lang="sv-SE" dirty="0">
              <a:solidFill>
                <a:schemeClr val="tx1"/>
              </a:solidFill>
            </a:endParaRPr>
          </a:p>
          <a:p>
            <a:pPr marL="139700" indent="0">
              <a:buNone/>
            </a:pPr>
            <a:endParaRPr lang="sv-SE" dirty="0"/>
          </a:p>
        </p:txBody>
      </p:sp>
    </p:spTree>
    <p:extLst>
      <p:ext uri="{BB962C8B-B14F-4D97-AF65-F5344CB8AC3E}">
        <p14:creationId xmlns:p14="http://schemas.microsoft.com/office/powerpoint/2010/main" val="1279230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1"/>
          <p:cNvSpPr txBox="1">
            <a:spLocks noGrp="1"/>
          </p:cNvSpPr>
          <p:nvPr>
            <p:ph type="title"/>
          </p:nvPr>
        </p:nvSpPr>
        <p:spPr>
          <a:xfrm>
            <a:off x="4698275" y="189950"/>
            <a:ext cx="53112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Contents</a:t>
            </a:r>
            <a:endParaRPr>
              <a:solidFill>
                <a:srgbClr val="434343"/>
              </a:solidFill>
            </a:endParaRPr>
          </a:p>
        </p:txBody>
      </p:sp>
      <p:sp>
        <p:nvSpPr>
          <p:cNvPr id="196" name="Google Shape;196;p3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2</a:t>
            </a:fld>
            <a:endParaRPr/>
          </a:p>
        </p:txBody>
      </p:sp>
      <p:sp>
        <p:nvSpPr>
          <p:cNvPr id="197" name="Google Shape;197;p31"/>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sv-SE" dirty="0" err="1" smtClean="0"/>
              <a:t>Introduction</a:t>
            </a:r>
            <a:endParaRPr dirty="0"/>
          </a:p>
        </p:txBody>
      </p:sp>
      <p:sp>
        <p:nvSpPr>
          <p:cNvPr id="199" name="Google Shape;199;p31"/>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sv-SE" dirty="0" err="1" smtClean="0"/>
              <a:t>Methodology</a:t>
            </a:r>
            <a:endParaRPr dirty="0"/>
          </a:p>
        </p:txBody>
      </p:sp>
      <p:sp>
        <p:nvSpPr>
          <p:cNvPr id="202" name="Google Shape;202;p31"/>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sv-SE" dirty="0" err="1" smtClean="0"/>
              <a:t>Results</a:t>
            </a:r>
            <a:endParaRPr dirty="0"/>
          </a:p>
        </p:txBody>
      </p:sp>
      <p:sp>
        <p:nvSpPr>
          <p:cNvPr id="203" name="Google Shape;203;p31"/>
          <p:cNvSpPr txBox="1">
            <a:spLocks noGrp="1"/>
          </p:cNvSpPr>
          <p:nvPr>
            <p:ph type="title" idx="7"/>
          </p:nvPr>
        </p:nvSpPr>
        <p:spPr>
          <a:xfrm>
            <a:off x="3372225" y="151827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1</a:t>
            </a:r>
            <a:endParaRPr/>
          </a:p>
        </p:txBody>
      </p:sp>
      <p:sp>
        <p:nvSpPr>
          <p:cNvPr id="204" name="Google Shape;204;p31"/>
          <p:cNvSpPr txBox="1">
            <a:spLocks noGrp="1"/>
          </p:cNvSpPr>
          <p:nvPr>
            <p:ph type="title" idx="8"/>
          </p:nvPr>
        </p:nvSpPr>
        <p:spPr>
          <a:xfrm>
            <a:off x="3372225" y="2645500"/>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2</a:t>
            </a:r>
            <a:endParaRPr/>
          </a:p>
        </p:txBody>
      </p:sp>
      <p:sp>
        <p:nvSpPr>
          <p:cNvPr id="205" name="Google Shape;205;p31"/>
          <p:cNvSpPr txBox="1">
            <a:spLocks noGrp="1"/>
          </p:cNvSpPr>
          <p:nvPr>
            <p:ph type="title" idx="9"/>
          </p:nvPr>
        </p:nvSpPr>
        <p:spPr>
          <a:xfrm>
            <a:off x="3372225" y="377272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3</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4"/>
          <p:cNvSpPr txBox="1">
            <a:spLocks noGrp="1"/>
          </p:cNvSpPr>
          <p:nvPr>
            <p:ph type="subTitle" idx="1"/>
          </p:nvPr>
        </p:nvSpPr>
        <p:spPr>
          <a:xfrm>
            <a:off x="1894475" y="1126950"/>
            <a:ext cx="5397600" cy="210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s" sz="2700" dirty="0" smtClean="0">
                <a:solidFill>
                  <a:srgbClr val="434343"/>
                </a:solidFill>
              </a:rPr>
              <a:t>“</a:t>
            </a:r>
            <a:r>
              <a:rPr lang="sv-SE" sz="2700" dirty="0" smtClean="0"/>
              <a:t>Pizza makes </a:t>
            </a:r>
            <a:r>
              <a:rPr lang="sv-SE" sz="2700" dirty="0" err="1" smtClean="0"/>
              <a:t>everything</a:t>
            </a:r>
            <a:r>
              <a:rPr lang="sv-SE" sz="2700" dirty="0" smtClean="0"/>
              <a:t> </a:t>
            </a:r>
            <a:r>
              <a:rPr lang="sv-SE" sz="2700" dirty="0" err="1" smtClean="0"/>
              <a:t>possible</a:t>
            </a:r>
            <a:r>
              <a:rPr lang="es" sz="2700" b="1" i="0" dirty="0" smtClean="0">
                <a:solidFill>
                  <a:srgbClr val="434343"/>
                </a:solidFill>
              </a:rPr>
              <a:t>”</a:t>
            </a:r>
            <a:endParaRPr sz="2700" b="1" i="0" dirty="0">
              <a:solidFill>
                <a:srgbClr val="434343"/>
              </a:solidFill>
            </a:endParaRPr>
          </a:p>
          <a:p>
            <a:pPr marL="0" lvl="0" indent="0" algn="l" rtl="0">
              <a:spcBef>
                <a:spcPts val="0"/>
              </a:spcBef>
              <a:spcAft>
                <a:spcPts val="0"/>
              </a:spcAft>
              <a:buNone/>
            </a:pPr>
            <a:endParaRPr sz="2700" i="0" dirty="0">
              <a:solidFill>
                <a:srgbClr val="434343"/>
              </a:solidFill>
            </a:endParaRPr>
          </a:p>
        </p:txBody>
      </p:sp>
      <p:sp>
        <p:nvSpPr>
          <p:cNvPr id="227" name="Google Shape;227;p3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3</a:t>
            </a:fld>
            <a:endParaRPr/>
          </a:p>
        </p:txBody>
      </p:sp>
      <p:sp>
        <p:nvSpPr>
          <p:cNvPr id="228" name="Google Shape;228;p34"/>
          <p:cNvSpPr txBox="1">
            <a:spLocks noGrp="1"/>
          </p:cNvSpPr>
          <p:nvPr>
            <p:ph type="subTitle" idx="2"/>
          </p:nvPr>
        </p:nvSpPr>
        <p:spPr>
          <a:xfrm>
            <a:off x="1894475" y="2977400"/>
            <a:ext cx="29208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lt1"/>
                </a:solidFill>
              </a:rPr>
              <a:t>—Someone famous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5"/>
          <p:cNvSpPr txBox="1">
            <a:spLocks noGrp="1"/>
          </p:cNvSpPr>
          <p:nvPr>
            <p:ph type="title"/>
          </p:nvPr>
        </p:nvSpPr>
        <p:spPr>
          <a:xfrm>
            <a:off x="4598900" y="1491800"/>
            <a:ext cx="3593700" cy="12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s" dirty="0">
                <a:solidFill>
                  <a:srgbClr val="434343"/>
                </a:solidFill>
              </a:rPr>
              <a:t>1. </a:t>
            </a:r>
            <a:r>
              <a:rPr lang="sv-SE" dirty="0" err="1" smtClean="0">
                <a:solidFill>
                  <a:srgbClr val="434343"/>
                </a:solidFill>
              </a:rPr>
              <a:t>Introduction</a:t>
            </a:r>
            <a:endParaRPr dirty="0">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6"/>
          <p:cNvSpPr txBox="1">
            <a:spLocks noGrp="1"/>
          </p:cNvSpPr>
          <p:nvPr>
            <p:ph type="body" idx="1"/>
          </p:nvPr>
        </p:nvSpPr>
        <p:spPr>
          <a:xfrm>
            <a:off x="1454050" y="1904925"/>
            <a:ext cx="5877000" cy="2502000"/>
          </a:xfrm>
          <a:prstGeom prst="rect">
            <a:avLst/>
          </a:prstGeom>
        </p:spPr>
        <p:txBody>
          <a:bodyPr spcFirstLastPara="1" wrap="square" lIns="91425" tIns="91425" rIns="91425" bIns="91425" anchor="t" anchorCtr="0">
            <a:noAutofit/>
          </a:bodyPr>
          <a:lstStyle/>
          <a:p>
            <a:pPr marL="139700" indent="0">
              <a:buNone/>
            </a:pPr>
            <a:r>
              <a:rPr lang="en-US" dirty="0"/>
              <a:t>Let's say you want to start a little pizza place in Stockholm, Sweden. But you don't have the resources to compete with the major fast food companies and you also want as little competition as possible in your local area.</a:t>
            </a:r>
            <a:endParaRPr lang="sv-SE" dirty="0"/>
          </a:p>
          <a:p>
            <a:pPr marL="139700" indent="0">
              <a:buNone/>
            </a:pPr>
            <a:endParaRPr lang="en-US" dirty="0" smtClean="0"/>
          </a:p>
          <a:p>
            <a:pPr marL="139700" indent="0">
              <a:buNone/>
            </a:pPr>
            <a:r>
              <a:rPr lang="en-US" b="1" dirty="0" smtClean="0">
                <a:solidFill>
                  <a:schemeClr val="tx1"/>
                </a:solidFill>
              </a:rPr>
              <a:t>Where </a:t>
            </a:r>
            <a:r>
              <a:rPr lang="en-US" b="1" dirty="0">
                <a:solidFill>
                  <a:schemeClr val="tx1"/>
                </a:solidFill>
              </a:rPr>
              <a:t>should you go, and look for a place to rent? </a:t>
            </a:r>
            <a:endParaRPr lang="en-US" b="1" dirty="0" smtClean="0">
              <a:solidFill>
                <a:schemeClr val="tx1"/>
              </a:solidFill>
            </a:endParaRPr>
          </a:p>
          <a:p>
            <a:pPr marL="139700" indent="0">
              <a:buNone/>
            </a:pPr>
            <a:endParaRPr lang="sv-SE" dirty="0"/>
          </a:p>
          <a:p>
            <a:pPr marL="139700" indent="0">
              <a:buNone/>
            </a:pPr>
            <a:r>
              <a:rPr lang="en-US" dirty="0"/>
              <a:t>In this assignment, I will try to find </a:t>
            </a:r>
            <a:r>
              <a:rPr lang="en-US" dirty="0">
                <a:solidFill>
                  <a:schemeClr val="tx1"/>
                </a:solidFill>
              </a:rPr>
              <a:t>the best place in Stockholm to start a little pizza place </a:t>
            </a:r>
            <a:r>
              <a:rPr lang="en-US" dirty="0"/>
              <a:t>where there is little competition but as close as the city center as possible with the assumption that the population density is higher the closer to the city center we get. </a:t>
            </a:r>
            <a:endParaRPr lang="sv-SE" dirty="0"/>
          </a:p>
        </p:txBody>
      </p:sp>
      <p:sp>
        <p:nvSpPr>
          <p:cNvPr id="240" name="Google Shape;240;p36"/>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sv-SE" sz="2400" dirty="0" err="1" smtClean="0"/>
              <a:t>Introduction</a:t>
            </a:r>
            <a:endParaRPr sz="2400" dirty="0">
              <a:solidFill>
                <a:srgbClr val="434343"/>
              </a:solidFill>
            </a:endParaRPr>
          </a:p>
        </p:txBody>
      </p:sp>
      <p:sp>
        <p:nvSpPr>
          <p:cNvPr id="241" name="Google Shape;241;p3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dirty="0" smtClean="0"/>
              <a:t>Stockholm </a:t>
            </a:r>
            <a:r>
              <a:rPr lang="sv-SE" dirty="0" err="1" smtClean="0"/>
              <a:t>neighborhoods</a:t>
            </a:r>
            <a:endParaRPr lang="sv-SE" dirty="0"/>
          </a:p>
        </p:txBody>
      </p:sp>
      <p:pic>
        <p:nvPicPr>
          <p:cNvPr id="4" name="Bildobjekt 3"/>
          <p:cNvPicPr/>
          <p:nvPr/>
        </p:nvPicPr>
        <p:blipFill>
          <a:blip r:embed="rId2">
            <a:extLst>
              <a:ext uri="{28A0092B-C50C-407E-A947-70E740481C1C}">
                <a14:useLocalDpi xmlns:a14="http://schemas.microsoft.com/office/drawing/2010/main" val="0"/>
              </a:ext>
            </a:extLst>
          </a:blip>
          <a:stretch>
            <a:fillRect/>
          </a:stretch>
        </p:blipFill>
        <p:spPr>
          <a:xfrm>
            <a:off x="1456661" y="1360966"/>
            <a:ext cx="5986728" cy="3037663"/>
          </a:xfrm>
          <a:prstGeom prst="rect">
            <a:avLst/>
          </a:prstGeom>
        </p:spPr>
      </p:pic>
    </p:spTree>
    <p:extLst>
      <p:ext uri="{BB962C8B-B14F-4D97-AF65-F5344CB8AC3E}">
        <p14:creationId xmlns:p14="http://schemas.microsoft.com/office/powerpoint/2010/main" val="303755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dirty="0" err="1" smtClean="0"/>
              <a:t>Top</a:t>
            </a:r>
            <a:r>
              <a:rPr lang="sv-SE" dirty="0" smtClean="0"/>
              <a:t> </a:t>
            </a:r>
            <a:r>
              <a:rPr lang="sv-SE" dirty="0" err="1" smtClean="0"/>
              <a:t>venues</a:t>
            </a:r>
            <a:r>
              <a:rPr lang="sv-SE" dirty="0" smtClean="0"/>
              <a:t> </a:t>
            </a:r>
            <a:r>
              <a:rPr lang="sv-SE" dirty="0" err="1" smtClean="0"/>
              <a:t>categories</a:t>
            </a:r>
            <a:endParaRPr lang="sv-SE" dirty="0"/>
          </a:p>
        </p:txBody>
      </p:sp>
      <p:pic>
        <p:nvPicPr>
          <p:cNvPr id="4" name="Bildobjekt 3"/>
          <p:cNvPicPr/>
          <p:nvPr/>
        </p:nvPicPr>
        <p:blipFill>
          <a:blip r:embed="rId2">
            <a:extLst>
              <a:ext uri="{28A0092B-C50C-407E-A947-70E740481C1C}">
                <a14:useLocalDpi xmlns:a14="http://schemas.microsoft.com/office/drawing/2010/main" val="0"/>
              </a:ext>
            </a:extLst>
          </a:blip>
          <a:stretch>
            <a:fillRect/>
          </a:stretch>
        </p:blipFill>
        <p:spPr>
          <a:xfrm>
            <a:off x="552893" y="1307805"/>
            <a:ext cx="7931888" cy="3253561"/>
          </a:xfrm>
          <a:prstGeom prst="rect">
            <a:avLst/>
          </a:prstGeom>
        </p:spPr>
      </p:pic>
    </p:spTree>
    <p:extLst>
      <p:ext uri="{BB962C8B-B14F-4D97-AF65-F5344CB8AC3E}">
        <p14:creationId xmlns:p14="http://schemas.microsoft.com/office/powerpoint/2010/main" val="238594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dirty="0" smtClean="0"/>
              <a:t>Pizza Places </a:t>
            </a:r>
            <a:r>
              <a:rPr lang="sv-SE" dirty="0" err="1" smtClean="0"/>
              <a:t>today</a:t>
            </a:r>
            <a:endParaRPr lang="sv-SE" dirty="0"/>
          </a:p>
        </p:txBody>
      </p:sp>
      <p:pic>
        <p:nvPicPr>
          <p:cNvPr id="4" name="Bildobjekt 3"/>
          <p:cNvPicPr/>
          <p:nvPr/>
        </p:nvPicPr>
        <p:blipFill>
          <a:blip r:embed="rId2"/>
          <a:stretch>
            <a:fillRect/>
          </a:stretch>
        </p:blipFill>
        <p:spPr>
          <a:xfrm>
            <a:off x="456601" y="1491880"/>
            <a:ext cx="4349315" cy="3058855"/>
          </a:xfrm>
          <a:prstGeom prst="rect">
            <a:avLst/>
          </a:prstGeom>
        </p:spPr>
      </p:pic>
      <p:pic>
        <p:nvPicPr>
          <p:cNvPr id="5" name="Bildobjekt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5916" y="1605516"/>
            <a:ext cx="3921331" cy="2729207"/>
          </a:xfrm>
          <a:prstGeom prst="rect">
            <a:avLst/>
          </a:prstGeom>
        </p:spPr>
      </p:pic>
    </p:spTree>
    <p:extLst>
      <p:ext uri="{BB962C8B-B14F-4D97-AF65-F5344CB8AC3E}">
        <p14:creationId xmlns:p14="http://schemas.microsoft.com/office/powerpoint/2010/main" val="14663089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dirty="0" err="1" smtClean="0"/>
              <a:t>Results</a:t>
            </a:r>
            <a:endParaRPr lang="sv-SE" dirty="0"/>
          </a:p>
        </p:txBody>
      </p:sp>
      <p:pic>
        <p:nvPicPr>
          <p:cNvPr id="4" name="Bildobjekt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1040" y="1286540"/>
            <a:ext cx="5511800" cy="3302000"/>
          </a:xfrm>
          <a:prstGeom prst="rect">
            <a:avLst/>
          </a:prstGeom>
        </p:spPr>
      </p:pic>
    </p:spTree>
    <p:extLst>
      <p:ext uri="{BB962C8B-B14F-4D97-AF65-F5344CB8AC3E}">
        <p14:creationId xmlns:p14="http://schemas.microsoft.com/office/powerpoint/2010/main" val="1946876381"/>
      </p:ext>
    </p:extLst>
  </p:cSld>
  <p:clrMapOvr>
    <a:masterClrMapping/>
  </p:clrMapOvr>
</p:sld>
</file>

<file path=ppt/theme/theme1.xml><?xml version="1.0" encoding="utf-8"?>
<a:theme xmlns:a="http://schemas.openxmlformats.org/drawingml/2006/main" name="Minimal Charm">
  <a:themeElements>
    <a:clrScheme name="Simple Light">
      <a:dk1>
        <a:srgbClr val="434343"/>
      </a:dk1>
      <a:lt1>
        <a:srgbClr val="FFFFFF"/>
      </a:lt1>
      <a:dk2>
        <a:srgbClr val="666666"/>
      </a:dk2>
      <a:lt2>
        <a:srgbClr val="999999"/>
      </a:lt2>
      <a:accent1>
        <a:srgbClr val="81ECEC"/>
      </a:accent1>
      <a:accent2>
        <a:srgbClr val="C0FFFC"/>
      </a:accent2>
      <a:accent3>
        <a:srgbClr val="0FB9B1"/>
      </a:accent3>
      <a:accent4>
        <a:srgbClr val="1E8A82"/>
      </a:accent4>
      <a:accent5>
        <a:srgbClr val="2BC7C7"/>
      </a:accent5>
      <a:accent6>
        <a:srgbClr val="B7ECE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256</Words>
  <Application>Microsoft Macintosh PowerPoint</Application>
  <PresentationFormat>Bildspel på skärmen (16:9)</PresentationFormat>
  <Paragraphs>31</Paragraphs>
  <Slides>10</Slides>
  <Notes>5</Notes>
  <HiddenSlides>0</HiddenSlides>
  <MMClips>0</MMClips>
  <ScaleCrop>false</ScaleCrop>
  <HeadingPairs>
    <vt:vector size="6" baseType="variant">
      <vt:variant>
        <vt:lpstr>Använt teckensnitt</vt:lpstr>
      </vt:variant>
      <vt:variant>
        <vt:i4>5</vt:i4>
      </vt:variant>
      <vt:variant>
        <vt:lpstr>Tema</vt:lpstr>
      </vt:variant>
      <vt:variant>
        <vt:i4>1</vt:i4>
      </vt:variant>
      <vt:variant>
        <vt:lpstr>Bildrubriker</vt:lpstr>
      </vt:variant>
      <vt:variant>
        <vt:i4>10</vt:i4>
      </vt:variant>
    </vt:vector>
  </HeadingPairs>
  <TitlesOfParts>
    <vt:vector size="16" baseType="lpstr">
      <vt:lpstr>Arvo</vt:lpstr>
      <vt:lpstr>Bodoni</vt:lpstr>
      <vt:lpstr>Ubuntu</vt:lpstr>
      <vt:lpstr>Ubuntu Light</vt:lpstr>
      <vt:lpstr>Arial</vt:lpstr>
      <vt:lpstr>Minimal Charm</vt:lpstr>
      <vt:lpstr>Battle of the neighborhoods</vt:lpstr>
      <vt:lpstr>Contents</vt:lpstr>
      <vt:lpstr>PowerPoint-presentation</vt:lpstr>
      <vt:lpstr>1. Introduction</vt:lpstr>
      <vt:lpstr>Introduction</vt:lpstr>
      <vt:lpstr>Stockholm neighborhoods</vt:lpstr>
      <vt:lpstr>Top venues categories</vt:lpstr>
      <vt:lpstr>Pizza Places today</vt:lpstr>
      <vt:lpstr>Results</vt:lpstr>
      <vt:lpstr>Results</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the neighborhoods</dc:title>
  <cp:lastModifiedBy>Simon Sjönneby</cp:lastModifiedBy>
  <cp:revision>2</cp:revision>
  <dcterms:modified xsi:type="dcterms:W3CDTF">2020-06-04T13:43:01Z</dcterms:modified>
</cp:coreProperties>
</file>